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主要介绍了闲聊的适用话题和应避免的话题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帮助人们在社交场合中更得体地展开对话。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22" y="2780928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12" y="836712"/>
            <a:ext cx="11713389" cy="1511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talk is a polite, informal conversation about simple topics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people who don’t know each other well start talking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good and bad topics for small talk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 is one of the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容易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 small talk about the weather next time when you find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你自己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middle of a silence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may open up other topics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22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考查形容词最高级。句意：天气是最容易的话题之一。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＋形容词最高级＋名词复数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空处应填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的最高级形式。故填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40115" y="1959223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easiest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77089" y="2445761"/>
            <a:ext cx="1244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yourself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51291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考查代词。句意：下次当你发现自己处于沉默中时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可以练习聊聊天气。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你自己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also like to talk about their hobbies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any hobbies, 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 something new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not only have something to talk about, but get a chance to meet others with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990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考查动词。句意：如果你没有任何爱好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你可以考虑尝试一些新事物。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3150" y="1394365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consider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74293" y="1940369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similar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5541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考查形容词。句意：你不仅会有话题可聊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还会有机会遇到有相似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作定语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修饰名词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topic is vacations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travel, be ready to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questions and give your opinions about the places you have visited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others about their favorite places and what they recommend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some topics should be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32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考查动词。句意：如果你去旅行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要准备好回答问题并就你去过的地方发表意见。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不定式符号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45229" y="855075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answer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452124" y="2504015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avoided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10838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考查动词。句意：然而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有些话题应该避免。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避免。主语和动词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是被动关系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应用被动语态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 done”,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所以空处应是过去分词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 with talking about politics is that you never know who in the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en-US" altLang="zh-CN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 have strong 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 away from this topic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risk ending up in the middle of a heated conversation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990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考查名词。句意：谈论政治的问题在于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你永远不知道人群中谁可能持有强烈的观点。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人群。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crowd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在人群中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0210" y="866464"/>
            <a:ext cx="9998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crowd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798640" y="1384188"/>
            <a:ext cx="9893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unless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355416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考查连词。句意：除非你想冒险陷入一场激烈的对话中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否则请远离这个话题。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heavy topic during small talk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staying with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陌生人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do not bring up emotional topics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 about appearance and weight changes can be uncomfortable, as they may touch on sensitive personal issues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35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是闲聊时一个沉重的话题。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作主语。故填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63282" y="848198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Death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539" y="134706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strangers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14863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考查名词。句意：当你和陌生人待在一起时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不要提及情感类的话题。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陌生人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此处应用其复数形式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表泛指。故填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00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541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2025-09-17T14:25:19Z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